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3" r:id="rId5"/>
    <p:sldId id="304" r:id="rId6"/>
    <p:sldId id="305" r:id="rId7"/>
    <p:sldId id="264" r:id="rId8"/>
    <p:sldId id="267" r:id="rId9"/>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2"/>
    <p:restoredTop sz="94678"/>
  </p:normalViewPr>
  <p:slideViewPr>
    <p:cSldViewPr snapToGrid="0" snapToObjects="1" showGuides="1">
      <p:cViewPr varScale="1">
        <p:scale>
          <a:sx n="23" d="100"/>
          <a:sy n="23" d="100"/>
        </p:scale>
        <p:origin x="103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7/27/2023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7/27/2023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9708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292162"/>
            <a:ext cx="13061951" cy="2400657"/>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1993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45117"/>
            <a:ext cx="13061951" cy="1938992"/>
          </a:xfrm>
          <a:prstGeom prst="rect">
            <a:avLst/>
          </a:prstGeom>
          <a:noFill/>
        </p:spPr>
        <p:txBody>
          <a:bodyPr wrap="square" rtlCol="0">
            <a:spAutoFit/>
          </a:bodyPr>
          <a:lstStyle/>
          <a:p>
            <a:pPr algn="just"/>
            <a:r>
              <a:rPr lang="en-US" sz="3000" dirty="0" err="1">
                <a:latin typeface="Arial" panose="020B0604020202020204" pitchFamily="34" charset="0"/>
                <a:cs typeface="Arial" panose="020B0604020202020204" pitchFamily="34" charset="0"/>
              </a:rPr>
              <a:t>Vitam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voloria</a:t>
            </a:r>
            <a:r>
              <a:rPr lang="en-US" sz="3000" dirty="0">
                <a:latin typeface="Arial" panose="020B0604020202020204" pitchFamily="34" charset="0"/>
                <a:cs typeface="Arial" panose="020B0604020202020204" pitchFamily="34" charset="0"/>
              </a:rPr>
              <a:t> con et, cum </a:t>
            </a:r>
            <a:r>
              <a:rPr lang="en-US" sz="3000" dirty="0" err="1">
                <a:latin typeface="Arial" panose="020B0604020202020204" pitchFamily="34" charset="0"/>
                <a:cs typeface="Arial" panose="020B0604020202020204" pitchFamily="34" charset="0"/>
              </a:rPr>
              <a:t>laboreium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nam</a:t>
            </a:r>
            <a:r>
              <a:rPr lang="en-US" sz="3000" dirty="0">
                <a:latin typeface="Arial" panose="020B0604020202020204" pitchFamily="34" charset="0"/>
                <a:cs typeface="Arial" panose="020B0604020202020204" pitchFamily="34" charset="0"/>
              </a:rPr>
              <a:t> cum, quat </a:t>
            </a:r>
            <a:r>
              <a:rPr lang="en-US" sz="3000" dirty="0" err="1">
                <a:latin typeface="Arial" panose="020B0604020202020204" pitchFamily="34" charset="0"/>
                <a:cs typeface="Arial" panose="020B0604020202020204" pitchFamily="34" charset="0"/>
              </a:rPr>
              <a:t>paris</a:t>
            </a:r>
            <a:r>
              <a:rPr lang="en-US" sz="3000" dirty="0">
                <a:latin typeface="Arial" panose="020B0604020202020204" pitchFamily="34" charset="0"/>
                <a:cs typeface="Arial" panose="020B0604020202020204" pitchFamily="34" charset="0"/>
              </a:rPr>
              <a:t> as core </a:t>
            </a:r>
            <a:r>
              <a:rPr lang="en-US" sz="3000" dirty="0" err="1">
                <a:latin typeface="Arial" panose="020B0604020202020204" pitchFamily="34" charset="0"/>
                <a:cs typeface="Arial" panose="020B0604020202020204" pitchFamily="34" charset="0"/>
              </a:rPr>
              <a:t>volorest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exceatur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antio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voluptas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eumquatendit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doluptatet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landignam</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lantur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sania</a:t>
            </a:r>
            <a:r>
              <a:rPr lang="en-US" sz="3000" dirty="0">
                <a:latin typeface="Arial" panose="020B0604020202020204" pitchFamily="34" charset="0"/>
                <a:cs typeface="Arial" panose="020B0604020202020204" pitchFamily="34" charset="0"/>
              </a:rPr>
              <a:t> dem </a:t>
            </a:r>
            <a:r>
              <a:rPr lang="en-US" sz="3000" dirty="0" err="1">
                <a:latin typeface="Arial" panose="020B0604020202020204" pitchFamily="34" charset="0"/>
                <a:cs typeface="Arial" panose="020B0604020202020204" pitchFamily="34" charset="0"/>
              </a:rPr>
              <a:t>escidit</a:t>
            </a:r>
            <a:r>
              <a:rPr lang="en-US" sz="3000" dirty="0">
                <a:latin typeface="Arial" panose="020B0604020202020204" pitchFamily="34" charset="0"/>
                <a:cs typeface="Arial" panose="020B0604020202020204" pitchFamily="34" charset="0"/>
              </a:rPr>
              <a:t> min </a:t>
            </a:r>
            <a:r>
              <a:rPr lang="en-US" sz="3000" dirty="0" err="1">
                <a:latin typeface="Arial" panose="020B0604020202020204" pitchFamily="34" charset="0"/>
                <a:cs typeface="Arial" panose="020B0604020202020204" pitchFamily="34" charset="0"/>
              </a:rPr>
              <a:t>reruptiaero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velis</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que pe </a:t>
            </a:r>
            <a:r>
              <a:rPr lang="en-US" sz="3000" dirty="0" err="1">
                <a:latin typeface="Arial" panose="020B0604020202020204" pitchFamily="34" charset="0"/>
                <a:cs typeface="Arial" panose="020B0604020202020204" pitchFamily="34" charset="0"/>
              </a:rPr>
              <a:t>aliquas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sequidisit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omnient</a:t>
            </a:r>
            <a:r>
              <a:rPr lang="en-US" sz="3000" dirty="0">
                <a:latin typeface="Arial" panose="020B0604020202020204" pitchFamily="34" charset="0"/>
                <a:cs typeface="Arial" panose="020B0604020202020204" pitchFamily="34" charset="0"/>
              </a:rPr>
              <a:t> hit lam </a:t>
            </a:r>
            <a:r>
              <a:rPr lang="en-US" sz="3000" dirty="0" err="1">
                <a:latin typeface="Arial" panose="020B0604020202020204" pitchFamily="34" charset="0"/>
                <a:cs typeface="Arial" panose="020B0604020202020204" pitchFamily="34" charset="0"/>
              </a:rPr>
              <a:t>eicias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modio</a:t>
            </a:r>
            <a:r>
              <a:rPr lang="en-US" sz="3000" dirty="0">
                <a:latin typeface="Arial" panose="020B0604020202020204" pitchFamily="34" charset="0"/>
                <a:cs typeface="Arial" panose="020B0604020202020204" pitchFamily="34" charset="0"/>
              </a:rPr>
              <a:t> con nisin </a:t>
            </a:r>
            <a:r>
              <a:rPr lang="en-US" sz="3000" dirty="0" err="1">
                <a:latin typeface="Arial" panose="020B0604020202020204" pitchFamily="34" charset="0"/>
                <a:cs typeface="Arial" panose="020B0604020202020204" pitchFamily="34" charset="0"/>
              </a:rPr>
              <a:t>pediam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cust</a:t>
            </a:r>
            <a:endParaRPr lang="en-US" sz="3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254342"/>
            <a:ext cx="13061949" cy="5632311"/>
          </a:xfrm>
          <a:prstGeom prst="rect">
            <a:avLst/>
          </a:prstGeom>
          <a:noFill/>
        </p:spPr>
        <p:txBody>
          <a:bodyPr wrap="square" rtlCol="0">
            <a:spAutoFit/>
          </a:bodyPr>
          <a:lstStyle/>
          <a:p>
            <a:pPr algn="just"/>
            <a:r>
              <a:rPr lang="en-US" sz="3000" dirty="0">
                <a:latin typeface="Aktiv Grotesk"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115648"/>
                <a:ext cx="13061948" cy="4247317"/>
              </a:xfrm>
              <a:prstGeom prst="rect">
                <a:avLst/>
              </a:prstGeom>
              <a:noFill/>
            </p:spPr>
            <p:txBody>
              <a:bodyPr wrap="square" rtlCol="0">
                <a:spAutoFit/>
              </a:bodyPr>
              <a:lstStyle/>
              <a:p>
                <a:pPr algn="just"/>
                <a:r>
                  <a:rPr lang="en-US" sz="3000" dirty="0">
                    <a:latin typeface="Aktiv Grotesk"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ion specific heat capacity at the constant volume.</a:t>
                </a:r>
              </a:p>
            </p:txBody>
          </p:sp>
        </mc:Choice>
        <mc:Fallback>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115648"/>
                <a:ext cx="13061948" cy="4247317"/>
              </a:xfrm>
              <a:prstGeom prst="rect">
                <a:avLst/>
              </a:prstGeom>
              <a:blipFill>
                <a:blip r:embed="rId2"/>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8079666"/>
            <a:ext cx="13061950" cy="1200329"/>
          </a:xfrm>
          <a:prstGeom prst="rect">
            <a:avLst/>
          </a:prstGeom>
          <a:noFill/>
        </p:spPr>
        <p:txBody>
          <a:bodyPr wrap="square" rtlCol="0">
            <a:spAutoFit/>
          </a:bodyPr>
          <a:lstStyle/>
          <a:p>
            <a:pPr algn="just"/>
            <a:r>
              <a:rPr lang="en-US" sz="2400" dirty="0" err="1">
                <a:latin typeface="Arial" panose="020B0604020202020204" pitchFamily="34" charset="0"/>
                <a:cs typeface="Arial" panose="020B0604020202020204" pitchFamily="34" charset="0"/>
              </a:rPr>
              <a:t>Vitam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voloria</a:t>
            </a:r>
            <a:r>
              <a:rPr lang="en-US" sz="2400" dirty="0">
                <a:latin typeface="Arial" panose="020B0604020202020204" pitchFamily="34" charset="0"/>
                <a:cs typeface="Arial" panose="020B0604020202020204" pitchFamily="34" charset="0"/>
              </a:rPr>
              <a:t> con et, cum </a:t>
            </a:r>
            <a:r>
              <a:rPr lang="en-US" sz="2400" dirty="0" err="1">
                <a:latin typeface="Arial" panose="020B0604020202020204" pitchFamily="34" charset="0"/>
                <a:cs typeface="Arial" panose="020B0604020202020204" pitchFamily="34" charset="0"/>
              </a:rPr>
              <a:t>laboreium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nam</a:t>
            </a:r>
            <a:r>
              <a:rPr lang="en-US" sz="2400" dirty="0">
                <a:latin typeface="Arial" panose="020B0604020202020204" pitchFamily="34" charset="0"/>
                <a:cs typeface="Arial" panose="020B0604020202020204" pitchFamily="34" charset="0"/>
              </a:rPr>
              <a:t> cum, </a:t>
            </a:r>
            <a:r>
              <a:rPr lang="en-US" sz="2400" dirty="0" err="1">
                <a:latin typeface="Arial" panose="020B0604020202020204" pitchFamily="34" charset="0"/>
                <a:cs typeface="Arial" panose="020B0604020202020204" pitchFamily="34" charset="0"/>
              </a:rPr>
              <a:t>quat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paris</a:t>
            </a:r>
            <a:r>
              <a:rPr lang="en-US" sz="2400" dirty="0">
                <a:latin typeface="Arial" panose="020B0604020202020204" pitchFamily="34" charset="0"/>
                <a:cs typeface="Arial" panose="020B0604020202020204" pitchFamily="34" charset="0"/>
              </a:rPr>
              <a:t> as core </a:t>
            </a:r>
            <a:r>
              <a:rPr lang="en-US" sz="2400" dirty="0" err="1">
                <a:latin typeface="Arial" panose="020B0604020202020204" pitchFamily="34" charset="0"/>
                <a:cs typeface="Arial" panose="020B0604020202020204" pitchFamily="34" charset="0"/>
              </a:rPr>
              <a:t>volorest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sust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exceatur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antio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voluptas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eumquatendit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doluptatet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aut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landignam</a:t>
            </a:r>
            <a:r>
              <a:rPr lang="en-US" sz="2400" dirty="0">
                <a:latin typeface="Arial" panose="020B0604020202020204" pitchFamily="34" charset="0"/>
                <a:cs typeface="Arial" panose="020B0604020202020204" pitchFamily="34" charset="0"/>
              </a:rPr>
              <a:t> que </a:t>
            </a:r>
            <a:r>
              <a:rPr lang="en-US" sz="2400" dirty="0" err="1">
                <a:latin typeface="Arial" panose="020B0604020202020204" pitchFamily="34" charset="0"/>
                <a:cs typeface="Arial" panose="020B0604020202020204" pitchFamily="34" charset="0"/>
              </a:rPr>
              <a:t>lantur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sania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dem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escidit</a:t>
            </a:r>
            <a:r>
              <a:rPr lang="en-US" sz="2400" dirty="0">
                <a:latin typeface="Arial" panose="020B0604020202020204" pitchFamily="34" charset="0"/>
                <a:cs typeface="Arial" panose="020B0604020202020204" pitchFamily="34" charset="0"/>
              </a:rPr>
              <a:t> min </a:t>
            </a:r>
            <a:r>
              <a:rPr lang="en-US" sz="2400" dirty="0" err="1">
                <a:latin typeface="Arial" panose="020B0604020202020204" pitchFamily="34" charset="0"/>
                <a:cs typeface="Arial" panose="020B0604020202020204" pitchFamily="34" charset="0"/>
              </a:rPr>
              <a:t>reruptiaero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velis</a:t>
            </a:r>
            <a:r>
              <a:rPr lang="en-US" sz="2400" dirty="0">
                <a:latin typeface="Arial" panose="020B0604020202020204" pitchFamily="34" charset="0"/>
                <a:cs typeface="Arial" panose="020B0604020202020204" pitchFamily="34" charset="0"/>
              </a:rPr>
              <a:t> maximus </a:t>
            </a:r>
            <a:r>
              <a:rPr lang="en-US" sz="2400" dirty="0" err="1">
                <a:latin typeface="Arial" panose="020B0604020202020204" pitchFamily="34" charset="0"/>
                <a:cs typeface="Arial" panose="020B0604020202020204" pitchFamily="34" charset="0"/>
              </a:rPr>
              <a:t>aut</a:t>
            </a:r>
            <a:r>
              <a:rPr lang="en-US" sz="2400" dirty="0">
                <a:latin typeface="Arial" panose="020B0604020202020204" pitchFamily="34" charset="0"/>
                <a:cs typeface="Arial" panose="020B0604020202020204" pitchFamily="34" charset="0"/>
              </a:rPr>
              <a:t> que </a:t>
            </a:r>
            <a:r>
              <a:rPr lang="en-US" sz="2400" dirty="0" err="1">
                <a:latin typeface="Arial" panose="020B0604020202020204" pitchFamily="34" charset="0"/>
                <a:cs typeface="Arial" panose="020B0604020202020204" pitchFamily="34" charset="0"/>
              </a:rPr>
              <a:t>pe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aliquas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sequidisit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omnient</a:t>
            </a:r>
            <a:r>
              <a:rPr lang="en-US" sz="2400"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8565451"/>
            <a:ext cx="13061950" cy="3323987"/>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As the light waves propagate inside a material, the light wave interacts with electrons so that electrons are set into oscillations along the electric field vector direction. The oscillating electrons then collide with neighboring atoms so that the light wave energy is transferred from the electric field to electrons and ions eventually. This process is known as the collisional damping of light waves and is described by a complex refractive index. The incident electric field is described by a complex number.</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3"/>
          <a:stretch>
            <a:fillRect/>
          </a:stretch>
        </p:blipFill>
        <p:spPr>
          <a:xfrm>
            <a:off x="31070164" y="11838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4"/>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59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 allowed time-step size cannot exceed the grid size “dx”. Any form of hyperbolic PDEs are updated explicitly such as Euler equations in the computational fluid dynamics (CFD). The allowed wave propagation step size within a grid size “dx” is controlled by the CFL number. Typically, CFL ~ 0.5.</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6"/>
          <a:stretch>
            <a:fillRect/>
          </a:stretch>
        </p:blipFill>
        <p:spPr>
          <a:xfrm>
            <a:off x="24580785" y="13860043"/>
            <a:ext cx="3755078" cy="4061983"/>
          </a:xfrm>
          <a:prstGeom prst="rect">
            <a:avLst/>
          </a:prstGeom>
        </p:spPr>
      </p:pic>
      <p:pic>
        <p:nvPicPr>
          <p:cNvPr id="9" name="Picture 8">
            <a:extLst>
              <a:ext uri="{FF2B5EF4-FFF2-40B4-BE49-F238E27FC236}">
                <a16:creationId xmlns:a16="http://schemas.microsoft.com/office/drawing/2014/main" id="{6742BAE6-F5ED-4645-4D45-4FB70DD97141}"/>
              </a:ext>
            </a:extLst>
          </p:cNvPr>
          <p:cNvPicPr>
            <a:picLocks noChangeAspect="1"/>
          </p:cNvPicPr>
          <p:nvPr/>
        </p:nvPicPr>
        <p:blipFill>
          <a:blip r:embed="rId7"/>
          <a:stretch>
            <a:fillRect/>
          </a:stretch>
        </p:blipFill>
        <p:spPr>
          <a:xfrm>
            <a:off x="15555338" y="17004173"/>
            <a:ext cx="8342519" cy="990613"/>
          </a:xfrm>
          <a:prstGeom prst="rect">
            <a:avLst/>
          </a:prstGeom>
        </p:spPr>
      </p:pic>
      <p:pic>
        <p:nvPicPr>
          <p:cNvPr id="12" name="Picture 11">
            <a:extLst>
              <a:ext uri="{FF2B5EF4-FFF2-40B4-BE49-F238E27FC236}">
                <a16:creationId xmlns:a16="http://schemas.microsoft.com/office/drawing/2014/main" id="{B6544B26-30FF-BB2B-A0AF-71481A849D92}"/>
              </a:ext>
            </a:extLst>
          </p:cNvPr>
          <p:cNvPicPr>
            <a:picLocks noChangeAspect="1"/>
          </p:cNvPicPr>
          <p:nvPr/>
        </p:nvPicPr>
        <p:blipFill>
          <a:blip r:embed="rId8"/>
          <a:stretch>
            <a:fillRect/>
          </a:stretch>
        </p:blipFill>
        <p:spPr>
          <a:xfrm>
            <a:off x="15555338" y="13914572"/>
            <a:ext cx="8187129" cy="2777602"/>
          </a:xfrm>
          <a:prstGeom prst="rect">
            <a:avLst/>
          </a:prstGeom>
        </p:spPr>
      </p:pic>
      <p:sp>
        <p:nvSpPr>
          <p:cNvPr id="8" name="TextBox 7">
            <a:extLst>
              <a:ext uri="{FF2B5EF4-FFF2-40B4-BE49-F238E27FC236}">
                <a16:creationId xmlns:a16="http://schemas.microsoft.com/office/drawing/2014/main" id="{B675B585-A6F8-FB20-F728-4271A5979EB4}"/>
              </a:ext>
            </a:extLst>
          </p:cNvPr>
          <p:cNvSpPr txBox="1"/>
          <p:nvPr/>
        </p:nvSpPr>
        <p:spPr>
          <a:xfrm>
            <a:off x="29652913" y="19523195"/>
            <a:ext cx="13061951" cy="4247317"/>
          </a:xfrm>
          <a:prstGeom prst="rect">
            <a:avLst/>
          </a:prstGeom>
          <a:noFill/>
        </p:spPr>
        <p:txBody>
          <a:bodyPr wrap="square" rtlCol="0">
            <a:spAutoFit/>
          </a:bodyPr>
          <a:lstStyle/>
          <a:p>
            <a:pPr algn="just"/>
            <a:r>
              <a:rPr lang="en-US" sz="3000" dirty="0" err="1">
                <a:latin typeface="Arial" panose="020B0604020202020204" pitchFamily="34" charset="0"/>
                <a:cs typeface="Arial" panose="020B0604020202020204" pitchFamily="34" charset="0"/>
              </a:rPr>
              <a:t>Vitam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voloria</a:t>
            </a:r>
            <a:r>
              <a:rPr lang="en-US" sz="3000" dirty="0">
                <a:latin typeface="Arial" panose="020B0604020202020204" pitchFamily="34" charset="0"/>
                <a:cs typeface="Arial" panose="020B0604020202020204" pitchFamily="34" charset="0"/>
              </a:rPr>
              <a:t> con et, cum </a:t>
            </a:r>
            <a:r>
              <a:rPr lang="en-US" sz="3000" dirty="0" err="1">
                <a:latin typeface="Arial" panose="020B0604020202020204" pitchFamily="34" charset="0"/>
                <a:cs typeface="Arial" panose="020B0604020202020204" pitchFamily="34" charset="0"/>
              </a:rPr>
              <a:t>laboreium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nam</a:t>
            </a:r>
            <a:r>
              <a:rPr lang="en-US" sz="3000" dirty="0">
                <a:latin typeface="Arial" panose="020B0604020202020204" pitchFamily="34" charset="0"/>
                <a:cs typeface="Arial" panose="020B0604020202020204" pitchFamily="34" charset="0"/>
              </a:rPr>
              <a:t> cum, quat </a:t>
            </a:r>
            <a:r>
              <a:rPr lang="en-US" sz="3000" dirty="0" err="1">
                <a:latin typeface="Arial" panose="020B0604020202020204" pitchFamily="34" charset="0"/>
                <a:cs typeface="Arial" panose="020B0604020202020204" pitchFamily="34" charset="0"/>
              </a:rPr>
              <a:t>paris</a:t>
            </a:r>
            <a:r>
              <a:rPr lang="en-US" sz="3000" dirty="0">
                <a:latin typeface="Arial" panose="020B0604020202020204" pitchFamily="34" charset="0"/>
                <a:cs typeface="Arial" panose="020B0604020202020204" pitchFamily="34" charset="0"/>
              </a:rPr>
              <a:t> as core </a:t>
            </a:r>
            <a:r>
              <a:rPr lang="en-US" sz="3000" dirty="0" err="1">
                <a:latin typeface="Arial" panose="020B0604020202020204" pitchFamily="34" charset="0"/>
                <a:cs typeface="Arial" panose="020B0604020202020204" pitchFamily="34" charset="0"/>
              </a:rPr>
              <a:t>volorest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exceatur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antio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voluptas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eumquatendit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doluptatet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landignam</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lantur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sania</a:t>
            </a:r>
            <a:r>
              <a:rPr lang="en-US" sz="3000" dirty="0">
                <a:latin typeface="Arial" panose="020B0604020202020204" pitchFamily="34" charset="0"/>
                <a:cs typeface="Arial" panose="020B0604020202020204" pitchFamily="34" charset="0"/>
              </a:rPr>
              <a:t> dem </a:t>
            </a:r>
            <a:r>
              <a:rPr lang="en-US" sz="3000" dirty="0" err="1">
                <a:latin typeface="Arial" panose="020B0604020202020204" pitchFamily="34" charset="0"/>
                <a:cs typeface="Arial" panose="020B0604020202020204" pitchFamily="34" charset="0"/>
              </a:rPr>
              <a:t>escidit</a:t>
            </a:r>
            <a:r>
              <a:rPr lang="en-US" sz="3000" dirty="0">
                <a:latin typeface="Arial" panose="020B0604020202020204" pitchFamily="34" charset="0"/>
                <a:cs typeface="Arial" panose="020B0604020202020204" pitchFamily="34" charset="0"/>
              </a:rPr>
              <a:t> min </a:t>
            </a:r>
            <a:r>
              <a:rPr lang="en-US" sz="3000" dirty="0" err="1">
                <a:latin typeface="Arial" panose="020B0604020202020204" pitchFamily="34" charset="0"/>
                <a:cs typeface="Arial" panose="020B0604020202020204" pitchFamily="34" charset="0"/>
              </a:rPr>
              <a:t>reruptiaero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velis</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que pe </a:t>
            </a:r>
            <a:r>
              <a:rPr lang="en-US" sz="3000" dirty="0" err="1">
                <a:latin typeface="Arial" panose="020B0604020202020204" pitchFamily="34" charset="0"/>
                <a:cs typeface="Arial" panose="020B0604020202020204" pitchFamily="34" charset="0"/>
              </a:rPr>
              <a:t>aliquas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sequidisit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omnient</a:t>
            </a:r>
            <a:r>
              <a:rPr lang="en-US" sz="3000" dirty="0">
                <a:latin typeface="Arial" panose="020B0604020202020204" pitchFamily="34" charset="0"/>
                <a:cs typeface="Arial" panose="020B0604020202020204" pitchFamily="34" charset="0"/>
              </a:rPr>
              <a:t> hit lam </a:t>
            </a:r>
            <a:r>
              <a:rPr lang="en-US" sz="3000" dirty="0" err="1">
                <a:latin typeface="Arial" panose="020B0604020202020204" pitchFamily="34" charset="0"/>
                <a:cs typeface="Arial" panose="020B0604020202020204" pitchFamily="34" charset="0"/>
              </a:rPr>
              <a:t>eicias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modio</a:t>
            </a:r>
            <a:r>
              <a:rPr lang="en-US" sz="3000" dirty="0">
                <a:latin typeface="Arial" panose="020B0604020202020204" pitchFamily="34" charset="0"/>
                <a:cs typeface="Arial" panose="020B0604020202020204" pitchFamily="34" charset="0"/>
              </a:rPr>
              <a:t> con nisin </a:t>
            </a:r>
            <a:r>
              <a:rPr lang="en-US" sz="3000" dirty="0" err="1">
                <a:latin typeface="Arial" panose="020B0604020202020204" pitchFamily="34" charset="0"/>
                <a:cs typeface="Arial" panose="020B0604020202020204" pitchFamily="34" charset="0"/>
              </a:rPr>
              <a:t>pediam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cust</a:t>
            </a:r>
            <a:r>
              <a:rPr lang="en-US" sz="3000" dirty="0">
                <a:latin typeface="Arial" panose="020B0604020202020204" pitchFamily="34" charset="0"/>
                <a:cs typeface="Arial" panose="020B0604020202020204" pitchFamily="34" charset="0"/>
              </a:rPr>
              <a:t>.</a:t>
            </a:r>
          </a:p>
          <a:p>
            <a:pPr algn="just"/>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dapibus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arcu</a:t>
            </a:r>
            <a:r>
              <a:rPr lang="en-US" sz="3000" dirty="0">
                <a:latin typeface="Arial" panose="020B0604020202020204" pitchFamily="34" charset="0"/>
                <a:cs typeface="Arial" panose="020B0604020202020204" pitchFamily="34" charset="0"/>
              </a:rPr>
              <a:t>, a gravida diam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id </a:t>
            </a:r>
            <a:r>
              <a:rPr lang="en-US" sz="3000" dirty="0" err="1">
                <a:latin typeface="Arial" panose="020B0604020202020204" pitchFamily="34" charset="0"/>
                <a:cs typeface="Arial" panose="020B0604020202020204" pitchFamily="34" charset="0"/>
              </a:rPr>
              <a:t>neque</a:t>
            </a:r>
            <a:r>
              <a:rPr lang="en-US" sz="3000" dirty="0">
                <a:latin typeface="Arial" panose="020B0604020202020204" pitchFamily="34" charset="0"/>
                <a:cs typeface="Arial" panose="020B0604020202020204" pitchFamily="34" charset="0"/>
              </a:rPr>
              <a:t> eros. Sed at libero non </a:t>
            </a:r>
            <a:r>
              <a:rPr lang="en-US" sz="3000" dirty="0" err="1">
                <a:latin typeface="Arial" panose="020B0604020202020204" pitchFamily="34" charset="0"/>
                <a:cs typeface="Arial" panose="020B0604020202020204" pitchFamily="34" charset="0"/>
              </a:rPr>
              <a:t>tortor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pellentesque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Duis in porta ligula. Maecenas at </a:t>
            </a:r>
            <a:r>
              <a:rPr lang="en-US" sz="3000" dirty="0" err="1">
                <a:latin typeface="Arial" panose="020B0604020202020204" pitchFamily="34" charset="0"/>
                <a:cs typeface="Arial" panose="020B0604020202020204" pitchFamily="34" charset="0"/>
              </a:rPr>
              <a:t>hendrerit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mauris</a:t>
            </a:r>
            <a:r>
              <a:rPr lang="en-US" sz="3000" dirty="0">
                <a:latin typeface="Arial" panose="020B0604020202020204" pitchFamily="34" charset="0"/>
                <a:cs typeface="Arial" panose="020B0604020202020204" pitchFamily="34" charset="0"/>
              </a:rPr>
              <a:t>. Maecenas </a:t>
            </a:r>
            <a:r>
              <a:rPr lang="en-US" sz="3000" dirty="0" err="1">
                <a:latin typeface="Arial" panose="020B0604020202020204" pitchFamily="34" charset="0"/>
                <a:cs typeface="Arial" panose="020B0604020202020204" pitchFamily="34" charset="0"/>
              </a:rPr>
              <a:t>condimentum</a:t>
            </a:r>
            <a:r>
              <a:rPr lang="en-US" sz="3000" dirty="0">
                <a:latin typeface="Arial" panose="020B0604020202020204" pitchFamily="34" charset="0"/>
                <a:cs typeface="Arial" panose="020B0604020202020204" pitchFamily="34" charset="0"/>
              </a:rPr>
              <a:t> libero a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convallis, vitae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risus</a:t>
            </a:r>
            <a:r>
              <a:rPr lang="en-US" sz="3000" dirty="0">
                <a:latin typeface="Arial" panose="020B0604020202020204" pitchFamily="34" charset="0"/>
                <a:cs typeface="Arial" panose="020B0604020202020204" pitchFamily="34" charset="0"/>
              </a:rPr>
              <a:t> convallis. Nunc </a:t>
            </a:r>
            <a:r>
              <a:rPr lang="en-US" sz="3000" dirty="0" err="1">
                <a:latin typeface="Arial" panose="020B0604020202020204" pitchFamily="34" charset="0"/>
                <a:cs typeface="Arial" panose="020B0604020202020204" pitchFamily="34" charset="0"/>
              </a:rPr>
              <a:t>eu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in ex convallis gravida id </a:t>
            </a:r>
            <a:r>
              <a:rPr lang="en-US" sz="3000" dirty="0" err="1">
                <a:latin typeface="Arial" panose="020B0604020202020204" pitchFamily="34" charset="0"/>
                <a:cs typeface="Arial" panose="020B0604020202020204" pitchFamily="34" charset="0"/>
              </a:rPr>
              <a:t>eget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9"/>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10"/>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1"/>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2"/>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3"/>
          <a:stretch>
            <a:fillRect/>
          </a:stretch>
        </p:blipFill>
        <p:spPr>
          <a:xfrm>
            <a:off x="4936097" y="24481682"/>
            <a:ext cx="4820571" cy="1220571"/>
          </a:xfrm>
          <a:prstGeom prst="rect">
            <a:avLst/>
          </a:prstGeom>
        </p:spPr>
      </p:pic>
    </p:spTree>
    <p:extLst>
      <p:ext uri="{BB962C8B-B14F-4D97-AF65-F5344CB8AC3E}">
        <p14:creationId xmlns:p14="http://schemas.microsoft.com/office/powerpoint/2010/main" val="131746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6180</TotalTime>
  <Words>2948</Words>
  <Application>Microsoft Office PowerPoint</Application>
  <PresentationFormat>Custom</PresentationFormat>
  <Paragraphs>112</Paragraphs>
  <Slides>5</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vt:i4>
      </vt:variant>
    </vt:vector>
  </HeadingPairs>
  <TitlesOfParts>
    <vt:vector size="15" baseType="lpstr">
      <vt:lpstr>Aktiv Grotesk</vt:lpstr>
      <vt:lpstr>Arial</vt:lpstr>
      <vt:lpstr>Calibri</vt:lpstr>
      <vt:lpstr>Calibri Light</vt:lpstr>
      <vt:lpstr>Cambria Math</vt:lpstr>
      <vt:lpstr>Helvetica</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105</cp:revision>
  <cp:lastPrinted>2018-10-04T13:58:04Z</cp:lastPrinted>
  <dcterms:created xsi:type="dcterms:W3CDTF">2018-05-04T16:01:53Z</dcterms:created>
  <dcterms:modified xsi:type="dcterms:W3CDTF">2023-07-27T22:04:14Z</dcterms:modified>
</cp:coreProperties>
</file>